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590D1-97F7-4CDE-B71C-0E8DF3145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C530A3-3AE0-4DFD-A825-FB5757260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0B17A-4BA2-43A5-91BA-A85956C99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7B93DF-11D8-4D81-9210-DB8AEA1DB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28473-3783-4A01-8699-7D2CF75AE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18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BCDAA-1655-4543-ABBE-6E4A372B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6380E7-0CCD-4D52-BE26-FB08872E9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89D0F3-64FA-415E-BFA1-64D8553F7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63E044-7735-4B48-A9C0-8817AA439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93E7E-F0FC-4D0B-AE49-A0B7AA1F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1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594DE-BFDC-482F-9105-721549F69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4B42E8-B69F-4797-99B0-FB8538FE6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99733-CDC6-4AF1-979E-626F2298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37E21-C6B3-48E1-86C8-659F4214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FD05D-61B9-4A44-892F-3F85C232C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25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186FD-3494-41E4-946C-F4B77179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6F2134-0FBB-45AA-BD22-A96C94DCF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B82178-86C7-4CD7-85E6-8E8F3A21A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0A8D45-80DE-49C4-ACD7-DDB72064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1745E4-1189-44E6-BDF6-9DBC1B4F3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9E8378-DE6D-4BAA-ABB9-A85ED5DF2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081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A411A-0BAB-4CA6-9590-33BE258C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AFB1F-26B5-4909-9F83-BB35CACA7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1D7810-BCAC-4155-8DE0-8069D0492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9BF03B-9889-4D98-BCF3-E90A4535A6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44DF1BA-A3B7-4C1A-8111-62D643EEE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D62BC9-2DDE-492A-A496-28FEC1A5C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3AA548-8FAD-4A97-B2CD-4CB7A14DD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98AAA4-9A80-4D5A-88C9-6AE591FD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1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9E08A-6C50-4657-A553-66AAAE3B9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25AB44-8A90-4863-AB8B-0F0C01CA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65687C-E2AA-4A52-899B-3953D06C2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EFE2E5-9D81-418A-B5C4-062B212F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73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630DEF6-059D-43E3-B901-D4738436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3A0CE2-5431-4F1C-9DF8-B20C77AD2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ADD7C27-A03F-4532-AD45-8FFDB64D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4597F8-0EBE-4673-992D-63876048B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D137F2-638D-4B24-B23F-32C7E02BE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783CD9-5310-4D2D-A5EF-8BC1CEEE3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DF4009-9F70-4273-95EE-DC1F1E15E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E20D8E-44B9-4974-81E7-F2E0891E4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C7ADDF-5A12-4E05-9778-80F087D0E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10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303D6-FF44-4892-9F27-5E17B70CC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C6FA76B-3724-4DE2-A6B4-C834514CAB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685704-A153-43E1-9C7D-AF8F4A4F5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7C4804-0990-4B4C-A6ED-49ABF4BE4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788DDB-02BD-4FF4-B027-F238B4033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3E757E-6EA2-4F56-B8B4-9034E043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66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641EB-EA2E-4564-837D-F0EEBC789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F033D1-DE9D-46BD-883A-97FBD9C3C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9CE244-8F97-4369-8803-EBFEB955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9F76D0-1759-4D18-BFCB-1709CAB5E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310613-FAF0-4150-853A-E4C0093D3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283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16EF81B-3172-4350-8352-13AE36741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D7E0CA-6A8F-4463-99CC-9539890ED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98EA5C-365E-4AD6-87B4-BCA1E1077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D3E14A-AD93-4CBE-BA89-2D523535D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D90513-41E8-4CFD-BCE9-A4EB3B7A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9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A9FC5-8180-43B9-8B5E-B82FDF486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A862D1-CF4A-44C2-9FF7-064386940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A62DC5-6FB3-41D8-A6DB-60FD38EF1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B0BF2-1744-4F5D-9D8F-C57E7EC44CF7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FFB585-1C3F-463C-915F-9E5CD7C6A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D3BF0-3D1A-4311-B56F-25C30BB2D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1FF81-55D7-4AA4-91FE-D504FBDA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87E8B-9A96-4B2B-9186-E5F4FECE5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8269" y="149903"/>
            <a:ext cx="7574877" cy="3106060"/>
          </a:xfrm>
        </p:spPr>
        <p:txBody>
          <a:bodyPr>
            <a:normAutofit fontScale="90000"/>
          </a:bodyPr>
          <a:lstStyle/>
          <a:p>
            <a:pPr algn="l"/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Школьная газета отряда ЮИД « В Добрый путь!» ,</a:t>
            </a:r>
            <a:br>
              <a:rPr lang="ru-R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как средство массовой информации школьника»</a:t>
            </a:r>
            <a:br>
              <a:rPr lang="ru-R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7C40FA-598F-4EB9-A5BF-B442C3137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4215" y="3602038"/>
            <a:ext cx="6091312" cy="655169"/>
          </a:xfrm>
        </p:spPr>
        <p:txBody>
          <a:bodyPr>
            <a:normAutofit fontScale="77500" lnSpcReduction="20000"/>
          </a:bodyPr>
          <a:lstStyle/>
          <a:p>
            <a:r>
              <a:rPr lang="ru-RU" sz="3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Заявители проекта: отряд ЮИД «Радар»,  кружок ЮИД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3F4B6D-C282-42AF-8CBD-A6E77D313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527" y="2426677"/>
            <a:ext cx="2890911" cy="385454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814161D-86D7-4C39-8B9D-4C11731D9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63" y="2186176"/>
            <a:ext cx="2697858" cy="385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AFA91-6779-4F40-B214-D88F659F8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265" y="1350498"/>
            <a:ext cx="10241280" cy="14911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b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 системы знаний и  навыков безопасного поведения на дорогах ;</a:t>
            </a:r>
            <a:br>
              <a:rPr lang="ru-RU" sz="3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Ответственное отношение к вопросу личной безопасности окружающих;</a:t>
            </a:r>
            <a:br>
              <a:rPr lang="ru-RU" sz="3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  сплоченного коллектива отряда ЮИД.</a:t>
            </a:r>
            <a:br>
              <a:rPr lang="ru-RU" sz="3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940E8-AEAE-409A-8752-F279EA19B3F6}"/>
              </a:ext>
            </a:extLst>
          </p:cNvPr>
          <p:cNvSpPr txBox="1"/>
          <p:nvPr/>
        </p:nvSpPr>
        <p:spPr>
          <a:xfrm>
            <a:off x="1561514" y="3412112"/>
            <a:ext cx="83140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 задачи  проекта:</a:t>
            </a:r>
            <a:endParaRPr lang="ru-RU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навыки безопасного поведения на дорогах;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Наладить выпуск газеты отряда ЮИД;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Привлечение внимания учащихся школы к освещению профилактики нарушения правил дорожного движения.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0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6902D9-A428-47DB-B659-1254A0F4054A}"/>
              </a:ext>
            </a:extLst>
          </p:cNvPr>
          <p:cNvSpPr txBox="1"/>
          <p:nvPr/>
        </p:nvSpPr>
        <p:spPr>
          <a:xfrm>
            <a:off x="1406770" y="1209822"/>
            <a:ext cx="851095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и важность проблемы    создания современной  школьной газеты по предупреждению детского дорожного травматизма. Сегодня показатели детского травматизма на дорогах очень высоки.</a:t>
            </a:r>
            <a:r>
              <a:rPr lang="ru-RU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0EB14E-763F-4CCA-8625-78B9BF6F4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386" y="3074368"/>
            <a:ext cx="3754843" cy="347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3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5411BB-F26A-409D-A49B-5DE77E1D3664}"/>
              </a:ext>
            </a:extLst>
          </p:cNvPr>
          <p:cNvSpPr txBox="1"/>
          <p:nvPr/>
        </p:nvSpPr>
        <p:spPr>
          <a:xfrm>
            <a:off x="2096085" y="1012874"/>
            <a:ext cx="84562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Целью создания газеты является не только раскрытие творческих способностей учащихся, освящение деятельности отряда ЮИД, но и объяснение правил дорожного движения , создание живой, активно работающей информационной среды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E8EA94-A250-4885-8980-DC09EBBE2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767" y="3611879"/>
            <a:ext cx="5966085" cy="254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2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993DE2-3A01-4172-A52F-4BDCA43B3B2B}"/>
              </a:ext>
            </a:extLst>
          </p:cNvPr>
          <p:cNvSpPr txBox="1"/>
          <p:nvPr/>
        </p:nvSpPr>
        <p:spPr>
          <a:xfrm>
            <a:off x="2785403" y="841712"/>
            <a:ext cx="71041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этапы реализации проекта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400" b="1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этап. Организационно-подготовительный: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Формирование групп учащихся</a:t>
            </a: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Составление тематики газет на год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Подбор информационных ресурсов для проекта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EBCF34-1320-4CCA-B8BB-140EC6FE3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29" y="3150037"/>
            <a:ext cx="6426858" cy="346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62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3BE471-C629-483F-9E84-19E560CEC5F1}"/>
              </a:ext>
            </a:extLst>
          </p:cNvPr>
          <p:cNvSpPr txBox="1"/>
          <p:nvPr/>
        </p:nvSpPr>
        <p:spPr>
          <a:xfrm>
            <a:off x="614598" y="1229193"/>
            <a:ext cx="94737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этап. Обучающий: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Введение в проблематику проекта 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Выявление предварительных знаний детей по теме проекта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Изучение методов сбора и обработки информации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Определение групп по интересам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Определение этапов работы над номером газеты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55EFCF-6644-4FA5-A325-060C2AE4E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29600" y="3537517"/>
            <a:ext cx="3006996" cy="310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8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FFCF03-BFF6-4C20-8088-5F33E506422C}"/>
              </a:ext>
            </a:extLst>
          </p:cNvPr>
          <p:cNvSpPr txBox="1"/>
          <p:nvPr/>
        </p:nvSpPr>
        <p:spPr>
          <a:xfrm>
            <a:off x="1873770" y="1049311"/>
            <a:ext cx="77625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этап. Исследовательский: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Работа по группам. Распределение заданий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Самостоятельный поиск информации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Работа с печатными материалами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Выводы по работе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A6C248-82BD-402C-97A5-1840ADCC4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621" y="2882346"/>
            <a:ext cx="4658956" cy="344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5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D13A71-02E5-4744-8070-1163E6C20C01}"/>
              </a:ext>
            </a:extLst>
          </p:cNvPr>
          <p:cNvSpPr txBox="1"/>
          <p:nvPr/>
        </p:nvSpPr>
        <p:spPr>
          <a:xfrm>
            <a:off x="1561514" y="1223889"/>
            <a:ext cx="8201464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этап – Выпуск газеты</a:t>
            </a:r>
            <a:br>
              <a:rPr lang="ru-RU" sz="24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Создание макета газеты, обсуждение единого дизайна.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Оформление номера газеты.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752D7A-3E81-43EB-A182-F029A9DD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008" y="264111"/>
            <a:ext cx="13589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8FB8AE-82B6-4633-82B1-9A6119756F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t="22207" r="6294" b="18215"/>
          <a:stretch/>
        </p:blipFill>
        <p:spPr>
          <a:xfrm rot="10800000">
            <a:off x="6581618" y="3428999"/>
            <a:ext cx="3843684" cy="30617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8A139A-9518-4A81-BC04-29EA89F078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" t="25024" b="13185"/>
          <a:stretch/>
        </p:blipFill>
        <p:spPr>
          <a:xfrm rot="10800000">
            <a:off x="1178797" y="2934053"/>
            <a:ext cx="4023838" cy="270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685773-0E06-4348-AB92-B621240EB500}"/>
              </a:ext>
            </a:extLst>
          </p:cNvPr>
          <p:cNvSpPr txBox="1"/>
          <p:nvPr/>
        </p:nvSpPr>
        <p:spPr>
          <a:xfrm>
            <a:off x="2489982" y="576775"/>
            <a:ext cx="66611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задача редакции нашей газеты  – уметь рассказать правилах дорожного движения  так, чтобы газета заинтересовала и учеников, и учителей и родителей 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656ADD-DE47-4E5D-B16A-F0AFB1FFD8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7" r="-1601" b="38872"/>
          <a:stretch/>
        </p:blipFill>
        <p:spPr>
          <a:xfrm>
            <a:off x="3072061" y="2627429"/>
            <a:ext cx="5824023" cy="337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49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282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       Школьная газета отряда ЮИД « В Добрый путь!» ,  как средство массовой информации школьника» </vt:lpstr>
      <vt:lpstr>Цель проекта: Расширение системы знаний и  навыков безопасного поведения на дорогах ; Ответственное отношение к вопросу личной безопасности окружающих; Развитие  сплоченного коллектива отряда ЮИД.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«Школьная газета отряда ЮИД « В Добрый путь» , как средство массовой информации школьника» </dc:title>
  <dc:creator>iCL</dc:creator>
  <cp:lastModifiedBy>iCL</cp:lastModifiedBy>
  <cp:revision>4</cp:revision>
  <dcterms:created xsi:type="dcterms:W3CDTF">2021-12-15T05:45:20Z</dcterms:created>
  <dcterms:modified xsi:type="dcterms:W3CDTF">2021-12-15T10:39:22Z</dcterms:modified>
</cp:coreProperties>
</file>